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D3019-AFE6-499D-A4FC-B408CFE7E318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206680" cy="165861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Итоги диагностической работы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обществознанию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9-х классах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Плавского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9 декабря 2015 года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балл по ОУ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142984"/>
          <a:ext cx="8568952" cy="5118672"/>
        </p:xfrm>
        <a:graphic>
          <a:graphicData uri="http://schemas.openxmlformats.org/drawingml/2006/table">
            <a:tbl>
              <a:tblPr/>
              <a:tblGrid>
                <a:gridCol w="749540"/>
                <a:gridCol w="2639004"/>
                <a:gridCol w="717053"/>
                <a:gridCol w="1143008"/>
                <a:gridCol w="1143008"/>
                <a:gridCol w="1143008"/>
                <a:gridCol w="1034331"/>
              </a:tblGrid>
              <a:tr h="2851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№121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учеников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Средний балл 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Средняя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оценка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участвовали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справились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19,9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2,91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Горбачевская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19,1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2,9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№1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Дворская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13,5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Ольховская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41(из 137)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17,88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2,71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980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Качество знаний и уровень обученности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908723"/>
          <a:ext cx="8784976" cy="5476079"/>
        </p:xfrm>
        <a:graphic>
          <a:graphicData uri="http://schemas.openxmlformats.org/drawingml/2006/table">
            <a:tbl>
              <a:tblPr/>
              <a:tblGrid>
                <a:gridCol w="757325"/>
                <a:gridCol w="3332233"/>
                <a:gridCol w="2336901"/>
                <a:gridCol w="2358517"/>
              </a:tblGrid>
              <a:tr h="9262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обученности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%</a:t>
                      </a:r>
                    </a:p>
                    <a:p>
                      <a:pPr algn="ct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 знаний,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76,19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14,29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Горбачевская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76,5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19,1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12.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Ольховская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 gridSpan="4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45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63,18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8,35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2471</TotalTime>
  <Words>220</Words>
  <Application>Microsoft Office PowerPoint</Application>
  <PresentationFormat>Экран (4:3)</PresentationFormat>
  <Paragraphs>109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Итоги диагностической работы по обществознанию в 9-х классах  Плавского района</vt:lpstr>
      <vt:lpstr>Средний балл по ОУ</vt:lpstr>
      <vt:lpstr>Качество знаний и уровень обученности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диагностической работы по математике в 11-х классах Плавского района</dc:title>
  <dc:creator>Катя</dc:creator>
  <cp:lastModifiedBy>Екатерина</cp:lastModifiedBy>
  <cp:revision>286</cp:revision>
  <dcterms:created xsi:type="dcterms:W3CDTF">2013-01-09T08:17:17Z</dcterms:created>
  <dcterms:modified xsi:type="dcterms:W3CDTF">2016-03-23T07:12:10Z</dcterms:modified>
</cp:coreProperties>
</file>